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5" r:id="rId4"/>
  </p:sldMasterIdLst>
  <p:notesMasterIdLst>
    <p:notesMasterId r:id="rId6"/>
  </p:notesMasterIdLst>
  <p:sldIdLst>
    <p:sldId id="275" r:id="rId5"/>
  </p:sldIdLst>
  <p:sldSz cx="9144000" cy="5143500" type="screen16x9"/>
  <p:notesSz cx="6858000" cy="9144000"/>
  <p:embeddedFontLst>
    <p:embeddedFont>
      <p:font typeface="Arial Black" panose="020B0604020202020204" pitchFamily="34" charset="0"/>
      <p:bold r:id="rId7"/>
    </p:embeddedFont>
    <p:embeddedFont>
      <p:font typeface="EC Square Sans Pro Extra Black" panose="020B0506040000020004" pitchFamily="34" charset="0"/>
      <p:bold r:id="rId8"/>
      <p:italic r:id="rId9"/>
      <p:boldItalic r:id="rId10"/>
    </p:embeddedFont>
    <p:embeddedFont>
      <p:font typeface="Open Sans" panose="020B0906030804020204" pitchFamily="34" charset="0"/>
      <p:regular r:id="rId11"/>
      <p:bold r:id="rId12"/>
      <p:italic r:id="rId13"/>
      <p:boldItalic r:id="rId14"/>
    </p:embeddedFont>
    <p:embeddedFont>
      <p:font typeface="Roboto" panose="02000000000000000000" pitchFamily="2" charset="0"/>
      <p:regular r:id="rId15"/>
      <p:bold r:id="rId16"/>
      <p:italic r:id="rId17"/>
      <p:boldItalic r:id="rId18"/>
    </p:embeddedFont>
  </p:embeddedFontLst>
  <p:defaultTextStyle>
    <a:defPPr>
      <a:defRPr lang="fr-FR"/>
    </a:defPPr>
    <a:lvl1pPr marL="0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1pPr>
    <a:lvl2pPr marL="3428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2pPr>
    <a:lvl3pPr marL="685685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3pPr>
    <a:lvl4pPr marL="1028528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4pPr>
    <a:lvl5pPr marL="1371371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5pPr>
    <a:lvl6pPr marL="1714213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6pPr>
    <a:lvl7pPr marL="2057057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7pPr>
    <a:lvl8pPr marL="2399899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8pPr>
    <a:lvl9pPr marL="27427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utman, Micheline (CNTR)" initials="GM(" lastIdx="1" clrIdx="0">
    <p:extLst>
      <p:ext uri="{19B8F6BF-5375-455C-9EA6-DF929625EA0E}">
        <p15:presenceInfo xmlns:p15="http://schemas.microsoft.com/office/powerpoint/2012/main" userId="S::n101343@icf.com::db8883a6-51ad-43f0-bda9-7d5439b0837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4394"/>
    <a:srgbClr val="F468A3"/>
    <a:srgbClr val="FFE52E"/>
    <a:srgbClr val="2C389B"/>
    <a:srgbClr val="1D726F"/>
    <a:srgbClr val="01B23B"/>
    <a:srgbClr val="303F9F"/>
    <a:srgbClr val="FF6F00"/>
    <a:srgbClr val="CFE8E6"/>
    <a:srgbClr val="C9E9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100"/>
    <p:restoredTop sz="96301"/>
  </p:normalViewPr>
  <p:slideViewPr>
    <p:cSldViewPr snapToGrid="0" snapToObjects="1">
      <p:cViewPr varScale="1">
        <p:scale>
          <a:sx n="123" d="100"/>
          <a:sy n="123" d="100"/>
        </p:scale>
        <p:origin x="192" y="73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" Type="http://schemas.openxmlformats.org/officeDocument/2006/relationships/customXml" Target="../customXml/item2.xml"/><Relationship Id="rId16" Type="http://schemas.openxmlformats.org/officeDocument/2006/relationships/font" Target="fonts/font10.fntdata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5" Type="http://schemas.openxmlformats.org/officeDocument/2006/relationships/slide" Target="slides/slide1.xml"/><Relationship Id="rId15" Type="http://schemas.openxmlformats.org/officeDocument/2006/relationships/font" Target="fonts/font9.fntdata"/><Relationship Id="rId23" Type="http://schemas.openxmlformats.org/officeDocument/2006/relationships/tableStyles" Target="tableStyles.xml"/><Relationship Id="rId10" Type="http://schemas.openxmlformats.org/officeDocument/2006/relationships/font" Target="fonts/font4.fntdata"/><Relationship Id="rId19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09044C-A887-4544-9D63-717F219077B1}" type="datetimeFigureOut">
              <a:t>02/09/2025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88FA3-62FF-3645-8A09-9287F79DC5EF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1857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9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91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487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983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479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974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47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96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34A5DFED-5240-E847-A444-AE59CC7B34C9}"/>
              </a:ext>
            </a:extLst>
          </p:cNvPr>
          <p:cNvSpPr txBox="1"/>
          <p:nvPr userDrawn="1"/>
        </p:nvSpPr>
        <p:spPr>
          <a:xfrm>
            <a:off x="611230" y="3667380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en-GB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362C61DD-B32C-2A47-BC05-607F68258EFA}"/>
              </a:ext>
            </a:extLst>
          </p:cNvPr>
          <p:cNvSpPr txBox="1"/>
          <p:nvPr userDrawn="1"/>
        </p:nvSpPr>
        <p:spPr>
          <a:xfrm>
            <a:off x="5434149" y="124097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fr-FR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8C33597-40E1-FB44-BBF2-3A0B47E3A43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04047">
            <a:off x="6430423" y="2890889"/>
            <a:ext cx="1862247" cy="1862247"/>
          </a:xfrm>
          <a:prstGeom prst="rect">
            <a:avLst/>
          </a:prstGeom>
        </p:spPr>
      </p:pic>
      <p:sp>
        <p:nvSpPr>
          <p:cNvPr id="11" name="Espace réservé du texte 2">
            <a:extLst>
              <a:ext uri="{FF2B5EF4-FFF2-40B4-BE49-F238E27FC236}">
                <a16:creationId xmlns:a16="http://schemas.microsoft.com/office/drawing/2014/main" id="{6444FC9E-EFBF-57AD-1C2C-FF970D2BBBB6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8116410" y="4044307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BE" sz="700" b="0" i="0"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© Europos Sąjunga 2025 – Shutterstock</a:t>
            </a:r>
            <a:endParaRPr lang="fr-FR" sz="700" b="0" i="0">
              <a:latin typeface="Arial" panose="020B0604020202020204" pitchFamily="34" charset="0"/>
              <a:ea typeface="Roboto" pitchFamily="2" charset="0"/>
              <a:cs typeface="Arial" panose="020B0604020202020204" pitchFamily="34" charset="0"/>
            </a:endParaRPr>
          </a:p>
        </p:txBody>
      </p:sp>
      <p:sp>
        <p:nvSpPr>
          <p:cNvPr id="13" name="Espace réservé du texte 4">
            <a:extLst>
              <a:ext uri="{FF2B5EF4-FFF2-40B4-BE49-F238E27FC236}">
                <a16:creationId xmlns:a16="http://schemas.microsoft.com/office/drawing/2014/main" id="{CEFAF43D-CDD6-4A15-9966-C550BE512EE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812993" y="805515"/>
            <a:ext cx="4752271" cy="849313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3400" b="1" i="0" baseline="0">
                <a:solidFill>
                  <a:schemeClr val="bg1"/>
                </a:solidFill>
                <a:effectLst>
                  <a:outerShdw blurRad="331621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1450" indent="0">
              <a:buNone/>
              <a:defRPr sz="2400" b="1" i="0" baseline="0">
                <a:latin typeface="Roboto" pitchFamily="2" charset="0"/>
              </a:defRPr>
            </a:lvl2pPr>
            <a:lvl3pPr marL="342900" indent="0">
              <a:buNone/>
              <a:defRPr sz="2400" b="1" i="0" baseline="0">
                <a:latin typeface="Roboto" pitchFamily="2" charset="0"/>
              </a:defRPr>
            </a:lvl3pPr>
            <a:lvl4pPr marL="514350" indent="0">
              <a:buNone/>
              <a:defRPr sz="2400" b="1" i="0" baseline="0">
                <a:latin typeface="Roboto" pitchFamily="2" charset="0"/>
              </a:defRPr>
            </a:lvl4pPr>
            <a:lvl5pPr marL="685800" indent="0">
              <a:buNone/>
              <a:defRPr sz="2400" b="1" i="0" baseline="0">
                <a:latin typeface="Roboto" pitchFamily="2" charset="0"/>
              </a:defRPr>
            </a:lvl5pPr>
          </a:lstStyle>
          <a:p>
            <a:pPr lvl="0"/>
            <a:r>
              <a:rPr lang="lt-LT"/>
              <a:t>Čia sutiksi naujų bendrakeleivių!</a:t>
            </a:r>
            <a:endParaRPr lang="fr-FR"/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5B92D245-48CC-CFB5-D8FF-0C2967F6B57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7645" y="187693"/>
            <a:ext cx="770874" cy="466110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07584A6D-7197-A3FB-AAAD-97797525745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69824"/>
          <a:stretch/>
        </p:blipFill>
        <p:spPr>
          <a:xfrm>
            <a:off x="8553450" y="192254"/>
            <a:ext cx="398885" cy="243098"/>
          </a:xfrm>
          <a:prstGeom prst="rect">
            <a:avLst/>
          </a:prstGeom>
        </p:spPr>
      </p:pic>
      <p:sp>
        <p:nvSpPr>
          <p:cNvPr id="17" name="Espace réservé du texte 2">
            <a:extLst>
              <a:ext uri="{FF2B5EF4-FFF2-40B4-BE49-F238E27FC236}">
                <a16:creationId xmlns:a16="http://schemas.microsoft.com/office/drawing/2014/main" id="{2EA55F29-4520-2447-EB6B-7F3BDC356767}"/>
              </a:ext>
            </a:extLst>
          </p:cNvPr>
          <p:cNvSpPr txBox="1">
            <a:spLocks/>
          </p:cNvSpPr>
          <p:nvPr userDrawn="1"/>
        </p:nvSpPr>
        <p:spPr>
          <a:xfrm>
            <a:off x="6648382" y="2824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BE" sz="800" b="1" i="0" kern="800" cap="all" spc="50" baseline="0">
                <a:latin typeface="Arial" panose="020B0604020202020204" pitchFamily="34" charset="0"/>
                <a:ea typeface="Roboto Lt" pitchFamily="2" charset="0"/>
                <a:cs typeface="Arial" panose="020B0604020202020204" pitchFamily="34" charset="0"/>
              </a:rPr>
              <a:t>Europos Sąjunga</a:t>
            </a:r>
            <a:endParaRPr lang="fr-FR" sz="800" b="1" i="0" kern="800" cap="all" spc="50" baseline="0">
              <a:latin typeface="Arial" panose="020B0604020202020204" pitchFamily="34" charset="0"/>
              <a:ea typeface="Roboto Lt" pitchFamily="2" charset="0"/>
              <a:cs typeface="Arial" panose="020B0604020202020204" pitchFamily="34" charset="0"/>
            </a:endParaRPr>
          </a:p>
        </p:txBody>
      </p:sp>
      <p:sp>
        <p:nvSpPr>
          <p:cNvPr id="18" name="Espace réservé du texte 8">
            <a:extLst>
              <a:ext uri="{FF2B5EF4-FFF2-40B4-BE49-F238E27FC236}">
                <a16:creationId xmlns:a16="http://schemas.microsoft.com/office/drawing/2014/main" id="{2E357F02-630A-0B11-B8AF-49E9C49AC7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 rot="20827250">
            <a:off x="6520738" y="3569331"/>
            <a:ext cx="1637155" cy="295200"/>
          </a:xfrm>
          <a:prstGeom prst="rect">
            <a:avLst/>
          </a:prstGeom>
          <a:solidFill>
            <a:srgbClr val="FFE52E"/>
          </a:solidFill>
        </p:spPr>
        <p:txBody>
          <a:bodyPr lIns="0" tIns="54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800" b="1" i="0" cap="all" spc="50" baseline="0">
                <a:solidFill>
                  <a:srgbClr val="27439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priimamos</a:t>
            </a:r>
            <a:endParaRPr lang="en-GB"/>
          </a:p>
        </p:txBody>
      </p:sp>
      <p:sp>
        <p:nvSpPr>
          <p:cNvPr id="19" name="Espace réservé du texte 8">
            <a:extLst>
              <a:ext uri="{FF2B5EF4-FFF2-40B4-BE49-F238E27FC236}">
                <a16:creationId xmlns:a16="http://schemas.microsoft.com/office/drawing/2014/main" id="{771E2731-C9E1-7818-3A33-085144AE1F8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20827250">
            <a:off x="6246018" y="3874097"/>
            <a:ext cx="2324626" cy="295200"/>
          </a:xfrm>
          <a:prstGeom prst="rect">
            <a:avLst/>
          </a:prstGeom>
          <a:solidFill>
            <a:srgbClr val="FFE52E"/>
          </a:solidFill>
        </p:spPr>
        <p:txBody>
          <a:bodyPr lIns="0" tIns="54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800" b="1" i="0" cap="all" spc="50" baseline="0">
                <a:solidFill>
                  <a:srgbClr val="27439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nuo balandžio</a:t>
            </a:r>
            <a:endParaRPr lang="en-GB"/>
          </a:p>
        </p:txBody>
      </p:sp>
      <p:sp>
        <p:nvSpPr>
          <p:cNvPr id="21" name="Espace réservé du texte 8">
            <a:extLst>
              <a:ext uri="{FF2B5EF4-FFF2-40B4-BE49-F238E27FC236}">
                <a16:creationId xmlns:a16="http://schemas.microsoft.com/office/drawing/2014/main" id="{9C841AE5-38EF-8E24-BDE9-6A0E3E89926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 rot="20827250">
            <a:off x="7204256" y="4170358"/>
            <a:ext cx="554180" cy="295200"/>
          </a:xfrm>
          <a:prstGeom prst="rect">
            <a:avLst/>
          </a:prstGeom>
          <a:solidFill>
            <a:srgbClr val="FFE52E"/>
          </a:solidFill>
        </p:spPr>
        <p:txBody>
          <a:bodyPr lIns="0" tIns="54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800" b="1" i="0" cap="all" spc="50" baseline="0">
                <a:solidFill>
                  <a:srgbClr val="27439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2 d.</a:t>
            </a:r>
            <a:endParaRPr lang="en-GB"/>
          </a:p>
        </p:txBody>
      </p:sp>
      <p:sp>
        <p:nvSpPr>
          <p:cNvPr id="22" name="Espace réservé du texte 8">
            <a:extLst>
              <a:ext uri="{FF2B5EF4-FFF2-40B4-BE49-F238E27FC236}">
                <a16:creationId xmlns:a16="http://schemas.microsoft.com/office/drawing/2014/main" id="{5CE2BF07-5F6E-BFED-3D6E-E20643BB253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 rot="20827250">
            <a:off x="6494670" y="3270427"/>
            <a:ext cx="1541150" cy="295200"/>
          </a:xfrm>
          <a:prstGeom prst="rect">
            <a:avLst/>
          </a:prstGeom>
          <a:solidFill>
            <a:srgbClr val="FFE52E"/>
          </a:solidFill>
        </p:spPr>
        <p:txBody>
          <a:bodyPr lIns="0" tIns="54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800" b="1" i="0" cap="all" spc="50" baseline="0">
                <a:solidFill>
                  <a:srgbClr val="27439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Paraiškos</a:t>
            </a:r>
            <a:endParaRPr lang="en-GB"/>
          </a:p>
        </p:txBody>
      </p:sp>
      <p:pic>
        <p:nvPicPr>
          <p:cNvPr id="25" name="Image 24">
            <a:extLst>
              <a:ext uri="{FF2B5EF4-FFF2-40B4-BE49-F238E27FC236}">
                <a16:creationId xmlns:a16="http://schemas.microsoft.com/office/drawing/2014/main" id="{D12CC70A-D62A-C4F9-40E5-3414748CB5FF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rcRect l="737" r="737"/>
          <a:stretch/>
        </p:blipFill>
        <p:spPr>
          <a:xfrm>
            <a:off x="193121" y="3968100"/>
            <a:ext cx="1108134" cy="1004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73245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880" userDrawn="1">
          <p15:clr>
            <a:srgbClr val="FBAE40"/>
          </p15:clr>
        </p15:guide>
        <p15:guide id="3" orient="horz" pos="3094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5DFA9651-2FF0-104E-9A12-C7F79BA2767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5" r="5"/>
          <a:stretch/>
        </p:blipFill>
        <p:spPr>
          <a:xfrm>
            <a:off x="1412" y="1589"/>
            <a:ext cx="9140316" cy="5141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145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l" defTabSz="342900" rtl="0" eaLnBrk="1" latinLnBrk="0" hangingPunct="1">
        <a:lnSpc>
          <a:spcPct val="90000"/>
        </a:lnSpc>
        <a:spcBef>
          <a:spcPct val="0"/>
        </a:spcBef>
        <a:buNone/>
        <a:defRPr sz="16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5725" indent="-85725" algn="l" defTabSz="3429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286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3pPr>
      <a:lvl4pPr marL="6000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9429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1144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858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4573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1pPr>
      <a:lvl2pPr marL="1714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2pPr>
      <a:lvl3pPr marL="3429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3pPr>
      <a:lvl4pPr marL="5143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6858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8572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0287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001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3716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space réservé du texte 13">
            <a:extLst>
              <a:ext uri="{FF2B5EF4-FFF2-40B4-BE49-F238E27FC236}">
                <a16:creationId xmlns:a16="http://schemas.microsoft.com/office/drawing/2014/main" id="{A4ABF541-46D2-8CC3-4A6A-64009242A22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44BC3353-AAEA-C47E-A35B-984E958E70E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CDC282F4-1C91-F827-D51A-DAB6506ACC6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 rot="20827250">
            <a:off x="6476108" y="3880308"/>
            <a:ext cx="1810115" cy="295200"/>
          </a:xfrm>
        </p:spPr>
        <p:txBody>
          <a:bodyPr/>
          <a:lstStyle/>
          <a:p>
            <a:r>
              <a:rPr lang="en-BE" dirty="0"/>
              <a:t>nuo spalio </a:t>
            </a:r>
            <a:endParaRPr lang="fr-FR" dirty="0"/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CF9F17A0-2271-BF8E-6930-FC25CCFA217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 rot="20827250">
            <a:off x="7082721" y="4168967"/>
            <a:ext cx="809419" cy="295200"/>
          </a:xfrm>
        </p:spPr>
        <p:txBody>
          <a:bodyPr/>
          <a:lstStyle/>
          <a:p>
            <a:r>
              <a:rPr lang="en-BE" dirty="0"/>
              <a:t>30 d. </a:t>
            </a:r>
            <a:endParaRPr lang="fr-FR" dirty="0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8B113FC3-9B2D-C31C-0C39-7C337932494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5DFF799-62F4-D9CB-E2F5-193986A8AF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46566" y="4100421"/>
            <a:ext cx="843814" cy="843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252932"/>
      </p:ext>
    </p:extLst>
  </p:cSld>
  <p:clrMapOvr>
    <a:masterClrMapping/>
  </p:clrMapOvr>
</p:sld>
</file>

<file path=ppt/theme/theme1.xml><?xml version="1.0" encoding="utf-8"?>
<a:theme xmlns:a="http://schemas.openxmlformats.org/drawingml/2006/main" name="1_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 algn="l">
          <a:spcAft>
            <a:spcPts val="1800"/>
          </a:spcAft>
          <a:defRPr sz="6300" b="1">
            <a:solidFill>
              <a:srgbClr val="0F807F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FFCB10D51EE0A468729DC3D10121E70" ma:contentTypeVersion="18" ma:contentTypeDescription="Create a new document." ma:contentTypeScope="" ma:versionID="43af8bf80879fdaecff69d330c7d362d">
  <xsd:schema xmlns:xsd="http://www.w3.org/2001/XMLSchema" xmlns:xs="http://www.w3.org/2001/XMLSchema" xmlns:p="http://schemas.microsoft.com/office/2006/metadata/properties" xmlns:ns2="7a5c5d99-5796-4382-9a89-2d4b5a81ed6f" xmlns:ns3="aad09c5d-b553-4dfc-a46e-f3f9e40983c3" xmlns:ns4="fa6a9aea-fb0f-4ddd-aff8-712634b7d5fe" targetNamespace="http://schemas.microsoft.com/office/2006/metadata/properties" ma:root="true" ma:fieldsID="231488ee9feca75aaeb2bafeabac57e6" ns2:_="" ns3:_="" ns4:_="">
    <xsd:import namespace="7a5c5d99-5796-4382-9a89-2d4b5a81ed6f"/>
    <xsd:import namespace="aad09c5d-b553-4dfc-a46e-f3f9e40983c3"/>
    <xsd:import namespace="fa6a9aea-fb0f-4ddd-aff8-712634b7d5f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5c5d99-5796-4382-9a89-2d4b5a81ed6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6856f2ee-118d-42e8-91de-064c9a66b68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d09c5d-b553-4dfc-a46e-f3f9e40983c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6a9aea-fb0f-4ddd-aff8-712634b7d5f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2e22dbda-0f4d-4368-be4b-5901af901257}" ma:internalName="TaxCatchAll" ma:showField="CatchAllData" ma:web="aad09c5d-b553-4dfc-a46e-f3f9e40983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a5c5d99-5796-4382-9a89-2d4b5a81ed6f">
      <Terms xmlns="http://schemas.microsoft.com/office/infopath/2007/PartnerControls"/>
    </lcf76f155ced4ddcb4097134ff3c332f>
    <TaxCatchAll xmlns="fa6a9aea-fb0f-4ddd-aff8-712634b7d5fe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0B65217-6EE5-49EA-9DE2-BDE81317531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a5c5d99-5796-4382-9a89-2d4b5a81ed6f"/>
    <ds:schemaRef ds:uri="aad09c5d-b553-4dfc-a46e-f3f9e40983c3"/>
    <ds:schemaRef ds:uri="fa6a9aea-fb0f-4ddd-aff8-712634b7d5f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5FDEE11-C509-4315-AC51-69366BDCBFDB}">
  <ds:schemaRefs>
    <ds:schemaRef ds:uri="http://purl.org/dc/dcmitype/"/>
    <ds:schemaRef ds:uri="http://purl.org/dc/terms/"/>
    <ds:schemaRef ds:uri="http://schemas.microsoft.com/office/2006/documentManagement/types"/>
    <ds:schemaRef ds:uri="http://purl.org/dc/elements/1.1/"/>
    <ds:schemaRef ds:uri="aad09c5d-b553-4dfc-a46e-f3f9e40983c3"/>
    <ds:schemaRef ds:uri="http://schemas.openxmlformats.org/package/2006/metadata/core-properties"/>
    <ds:schemaRef ds:uri="fa6a9aea-fb0f-4ddd-aff8-712634b7d5fe"/>
    <ds:schemaRef ds:uri="http://www.w3.org/XML/1998/namespace"/>
    <ds:schemaRef ds:uri="http://schemas.microsoft.com/office/infopath/2007/PartnerControls"/>
    <ds:schemaRef ds:uri="7a5c5d99-5796-4382-9a89-2d4b5a81ed6f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48096882-851A-4821-B1B6-2DDB782F0F1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11708</TotalTime>
  <Words>5</Words>
  <Application>Microsoft Macintosh PowerPoint</Application>
  <PresentationFormat>On-screen Show (16:9)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Open Sans</vt:lpstr>
      <vt:lpstr>Arial</vt:lpstr>
      <vt:lpstr>Roboto</vt:lpstr>
      <vt:lpstr>Calibri</vt:lpstr>
      <vt:lpstr>EC Square Sans Pro Extra Black</vt:lpstr>
      <vt:lpstr>Arial Black</vt:lpstr>
      <vt:lpstr>1_Title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john sivirine</dc:creator>
  <cp:lastModifiedBy>DE PINTO Giovanni (EAC-EXT)</cp:lastModifiedBy>
  <cp:revision>121</cp:revision>
  <dcterms:created xsi:type="dcterms:W3CDTF">2021-04-28T16:14:15Z</dcterms:created>
  <dcterms:modified xsi:type="dcterms:W3CDTF">2025-09-02T14:49:11Z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0x010100DFFCB10D51EE0A468729DC3D10121E70</vt:lpwstr>
  </property>
  <property fmtid="{D5CDD505-2E9C-101B-9397-08002B2CF9AE}" pid="3" name="MediaServiceImageTags">
    <vt:lpwstr/>
  </property>
  <property fmtid="{D5CDD505-2E9C-101B-9397-08002B2CF9AE}" pid="4" name="MSIP_Label_6bd9ddd1-4d20-43f6-abfa-fc3c07406f94_Enabled">
    <vt:lpwstr>true</vt:lpwstr>
  </property>
  <property fmtid="{D5CDD505-2E9C-101B-9397-08002B2CF9AE}" pid="5" name="MSIP_Label_6bd9ddd1-4d20-43f6-abfa-fc3c07406f94_SetDate">
    <vt:lpwstr>2025-09-02T14:49:11Z</vt:lpwstr>
  </property>
  <property fmtid="{D5CDD505-2E9C-101B-9397-08002B2CF9AE}" pid="6" name="MSIP_Label_6bd9ddd1-4d20-43f6-abfa-fc3c07406f94_Method">
    <vt:lpwstr>Standard</vt:lpwstr>
  </property>
  <property fmtid="{D5CDD505-2E9C-101B-9397-08002B2CF9AE}" pid="7" name="MSIP_Label_6bd9ddd1-4d20-43f6-abfa-fc3c07406f94_Name">
    <vt:lpwstr>Commission Use</vt:lpwstr>
  </property>
  <property fmtid="{D5CDD505-2E9C-101B-9397-08002B2CF9AE}" pid="8" name="MSIP_Label_6bd9ddd1-4d20-43f6-abfa-fc3c07406f94_SiteId">
    <vt:lpwstr>b24c8b06-522c-46fe-9080-70926f8dddb1</vt:lpwstr>
  </property>
  <property fmtid="{D5CDD505-2E9C-101B-9397-08002B2CF9AE}" pid="9" name="MSIP_Label_6bd9ddd1-4d20-43f6-abfa-fc3c07406f94_ActionId">
    <vt:lpwstr>b6506b04-3723-4622-a7cb-f57ea7ee17ee</vt:lpwstr>
  </property>
  <property fmtid="{D5CDD505-2E9C-101B-9397-08002B2CF9AE}" pid="10" name="MSIP_Label_6bd9ddd1-4d20-43f6-abfa-fc3c07406f94_ContentBits">
    <vt:lpwstr>0</vt:lpwstr>
  </property>
  <property fmtid="{D5CDD505-2E9C-101B-9397-08002B2CF9AE}" pid="11" name="MSIP_Label_6bd9ddd1-4d20-43f6-abfa-fc3c07406f94_Tag">
    <vt:lpwstr>50, 3, 0, 1</vt:lpwstr>
  </property>
</Properties>
</file>